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  <p:sldId id="265" r:id="rId10"/>
    <p:sldId id="267" r:id="rId11"/>
    <p:sldId id="268" r:id="rId12"/>
    <p:sldId id="271" r:id="rId13"/>
    <p:sldId id="272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E8CC087-07C9-4483-B768-BD333CAE7575}">
          <p14:sldIdLst>
            <p14:sldId id="256"/>
            <p14:sldId id="257"/>
            <p14:sldId id="258"/>
            <p14:sldId id="259"/>
            <p14:sldId id="261"/>
            <p14:sldId id="263"/>
            <p14:sldId id="262"/>
            <p14:sldId id="264"/>
            <p14:sldId id="265"/>
            <p14:sldId id="267"/>
            <p14:sldId id="268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FB79B1"/>
    <a:srgbClr val="FB79B4"/>
    <a:srgbClr val="FD77A0"/>
    <a:srgbClr val="FD779D"/>
    <a:srgbClr val="FF75BA"/>
    <a:srgbClr val="FF99CC"/>
    <a:srgbClr val="001333"/>
    <a:srgbClr val="3A3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065DD-96E5-478A-A14B-86EBF66FBFC3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D3826-55CC-48D8-BD8A-7B65277643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85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D3826-55CC-48D8-BD8A-7B652776439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41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D3826-55CC-48D8-BD8A-7B652776439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D3826-55CC-48D8-BD8A-7B652776439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832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D3826-55CC-48D8-BD8A-7B652776439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953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D3826-55CC-48D8-BD8A-7B652776439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950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D3826-55CC-48D8-BD8A-7B652776439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93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D3826-55CC-48D8-BD8A-7B652776439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795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D3826-55CC-48D8-BD8A-7B652776439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718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D3826-55CC-48D8-BD8A-7B652776439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571442-7FB0-4BE6-9A01-25B3F20A2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54560D-D87B-4761-BF4A-9D61C065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8802A-AAEB-476E-90C5-F0579A74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89B1B5-1E92-45DD-AAE8-989C4C6D2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BEE239-53F8-45F6-8B63-C20A634F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14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0FED6-1734-472F-AD46-87531238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2D0989-C9FB-4DDC-ABB1-58EDCE375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8E279E-8E39-442B-80CF-32581EF7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D1CD98-884B-4907-BC03-D31686800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FD9DD3-740F-4F55-92EF-CCA4FB78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22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D959BD-2B0C-4381-B91A-D89991B06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A777C3-4736-41AC-AEE2-B6B0A0B7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49DB43-12B9-4A4B-AD2C-C404927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2667F8-8D53-44B4-B357-74467164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04BA6B-DB2D-44F2-83F7-B682065E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63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26059-4622-4F03-BF5C-5B36397A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6C04D-E727-4CDA-8DDF-82D3A60A5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E87571-DC5A-4799-B3C3-4A809B3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DE604F-B4F1-41E8-BD21-E5681016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16C334-504B-494B-85EC-20CFA33E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19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DC079-0E07-44DB-A434-9F7E2108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224B75-2589-4540-8E80-A02345536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B6AB23-C68D-473F-ADC6-33B2BF27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80F82B-DD06-4024-B5C2-9AFD649D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F45697-27FA-43B5-8F9E-2120114D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83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7AF27-70B4-4AA1-9A90-21C97DFD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DA1E00-005C-4103-BC30-EF8EF3469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DDF29F-EA52-4A47-89F7-EB1801F84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6DB84F-5508-4E9A-9F63-FF1DFC88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0901B7-7AF8-428B-B268-D06FAA1B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928D07-D62B-47FE-B63C-F8D95C9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99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748DF-7896-4D8C-9510-0E9BFDCD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D2850C-45C3-433B-B8D5-912BFA8ED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B0A4DB-C037-4595-953D-D37E0A608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81763C-AD71-4E2A-B527-0AE561C15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2EDAFC-7B1F-437E-AB98-4E2A33ED1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136A95-D36D-46B9-B3DC-0BA6D5A7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A59BBE-7280-49E1-8C89-E1778D55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724B40-20A3-4048-9856-E6CC427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53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3DB87-8B8E-434F-B197-BEB3801F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D9D7DB-58E0-46E6-99BA-6062F359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53880CA-FB7C-481A-8218-FD5FA027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2FA63C-D261-435B-AE90-B3C8AC80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039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65BA92-A4D7-45F7-A545-3B55AD62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021AF0-EEC8-44A9-9F6B-BA4BF943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9582E2-1076-4666-BA17-DB4719A4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44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B64DB2-1F4E-4AEF-AA3C-4750C7DB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023A85-59B1-4E7D-9D0F-853739269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0EA1BA4-87D5-4AD1-A1F4-F9AFD1A3F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4B57FB-082E-4BA9-B48E-0D626664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70BCE0-D3A2-4480-B1C8-311F60BD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498BB8-5627-417D-8654-A17FD884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361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6DE0D-92DB-4205-9AC7-6D7A087F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25B45B-8065-4238-A92B-54EF7E9C2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0D37F49-BE8F-4BF9-9C59-1D8EC1464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1ED394-71A5-4A30-9651-C3BDF0BD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EC07A9-18D1-498D-8D2A-BB95D68D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386B7C-C0A4-4D2A-A3B0-BEB126E6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69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1B9C9-E237-47DB-A6FA-472D2396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DB1278-18A7-43D9-B3E0-A9C9E0EB2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F2AB9B-EF58-4060-876C-DAD022344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63218-51EA-4FBA-9217-455BCE484AB6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A9A860-2E2A-4AA4-A869-786E52CF7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08CBB0-995E-47E2-B321-7F61B7508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3BC7-7C33-4770-9422-344720717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30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indyourself.testsite55.ru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-icons.com/ru/%D0%9F%D0%BE%D0%B8%D1%81%D0%BA/%D0%B8%D0%BA%D0%BE%D0%BD%D0%BA%D0%B8/visual+studio+cod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5CA0-52BB-4217-AC5E-7688E4D29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7D2032-E61C-449E-B93B-9CB129965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EF6F2-B70C-417D-9CDF-338DCFC0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/>
          <a:stretch/>
        </p:blipFill>
        <p:spPr>
          <a:xfrm>
            <a:off x="-1249378" y="-235390"/>
            <a:ext cx="13441378" cy="76682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1C56E5-C94A-4D97-9A05-ED7B4AA601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/>
          <a:stretch/>
        </p:blipFill>
        <p:spPr>
          <a:xfrm>
            <a:off x="0" y="-1231271"/>
            <a:ext cx="12339959" cy="81424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F17870-8852-4C77-9BC9-5EF05A09D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95"/>
            <a:ext cx="12615694" cy="6941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97A308-76AC-411E-8EBC-FACC4A1CDD68}"/>
              </a:ext>
            </a:extLst>
          </p:cNvPr>
          <p:cNvSpPr txBox="1"/>
          <p:nvPr/>
        </p:nvSpPr>
        <p:spPr>
          <a:xfrm>
            <a:off x="3128119" y="654971"/>
            <a:ext cx="6083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Cheque Black" panose="00000500000000000000" pitchFamily="50" charset="0"/>
              </a:rPr>
              <a:t>Как найти себя </a:t>
            </a:r>
          </a:p>
          <a:p>
            <a:r>
              <a:rPr lang="ru-RU" sz="3600" dirty="0">
                <a:latin typeface="Cheque Black" panose="00000500000000000000" pitchFamily="50" charset="0"/>
              </a:rPr>
              <a:t>И почему это важно?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5C1D1-5C65-49CA-88BE-D833957EBEBE}"/>
              </a:ext>
            </a:extLst>
          </p:cNvPr>
          <p:cNvSpPr txBox="1"/>
          <p:nvPr/>
        </p:nvSpPr>
        <p:spPr>
          <a:xfrm rot="16200000">
            <a:off x="9035948" y="3701948"/>
            <a:ext cx="597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+mj-lt"/>
              </a:rPr>
              <a:t>Идея сайта и проекта Поповой Светланы</a:t>
            </a:r>
            <a:r>
              <a:rPr lang="ru-RU" sz="1600" dirty="0">
                <a:latin typeface="+mj-lt"/>
              </a:rPr>
              <a:t> Юрьевны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4406B-DA2C-44D5-BB95-313559BBD979}"/>
              </a:ext>
            </a:extLst>
          </p:cNvPr>
          <p:cNvSpPr txBox="1"/>
          <p:nvPr/>
        </p:nvSpPr>
        <p:spPr>
          <a:xfrm>
            <a:off x="5364069" y="6396143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+mj-lt"/>
              </a:rPr>
              <a:t>Омск - 2022</a:t>
            </a:r>
          </a:p>
        </p:txBody>
      </p:sp>
    </p:spTree>
    <p:extLst>
      <p:ext uri="{BB962C8B-B14F-4D97-AF65-F5344CB8AC3E}">
        <p14:creationId xmlns:p14="http://schemas.microsoft.com/office/powerpoint/2010/main" val="73925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301276" cy="1232800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7" y="29996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Полупрозрачное фиксированное горизонтальное меню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AA210-A573-4970-B467-80DB32AA322F}"/>
              </a:ext>
            </a:extLst>
          </p:cNvPr>
          <p:cNvSpPr txBox="1"/>
          <p:nvPr/>
        </p:nvSpPr>
        <p:spPr>
          <a:xfrm>
            <a:off x="532656" y="1625523"/>
            <a:ext cx="51856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heque Black" panose="00000500000000000000" pitchFamily="50" charset="0"/>
              </a:rPr>
              <a:t>Горизонтальное меня </a:t>
            </a:r>
            <a:endParaRPr lang="ru-RU" sz="2000" dirty="0"/>
          </a:p>
          <a:p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1B4856-FEAC-4A4B-8CFB-1A7FC437D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4" t="-70" r="75564" b="96153"/>
          <a:stretch/>
        </p:blipFill>
        <p:spPr>
          <a:xfrm>
            <a:off x="9821138" y="4264702"/>
            <a:ext cx="1674231" cy="2686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685988-7408-4C9F-8DBC-06670AD16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3" r="76189" b="68414"/>
          <a:stretch/>
        </p:blipFill>
        <p:spPr>
          <a:xfrm>
            <a:off x="7853106" y="4271053"/>
            <a:ext cx="2322268" cy="21064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DC0FB4-9B91-429D-A051-C99AFCE77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83" r="95631" b="96246"/>
          <a:stretch/>
        </p:blipFill>
        <p:spPr>
          <a:xfrm>
            <a:off x="7337228" y="4160473"/>
            <a:ext cx="532656" cy="3728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F8212E-8262-4EA6-A8EF-5660C80C2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0" t="17347" r="68470" b="73506"/>
          <a:stretch/>
        </p:blipFill>
        <p:spPr>
          <a:xfrm>
            <a:off x="669041" y="5207201"/>
            <a:ext cx="4405423" cy="9049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FCAE97-297D-4D33-B915-11466365F5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54" t="52945" r="80486" b="36440"/>
          <a:stretch/>
        </p:blipFill>
        <p:spPr>
          <a:xfrm>
            <a:off x="7333384" y="2428744"/>
            <a:ext cx="2227075" cy="106721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BDBF91-4E1B-4901-95BF-2149BDEDA5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1" t="29237" r="58990" b="41230"/>
          <a:stretch/>
        </p:blipFill>
        <p:spPr>
          <a:xfrm>
            <a:off x="669041" y="2379428"/>
            <a:ext cx="4487776" cy="2127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54C611-5C2F-4383-B1E3-2E7CA4FD0FF2}"/>
              </a:ext>
            </a:extLst>
          </p:cNvPr>
          <p:cNvSpPr txBox="1"/>
          <p:nvPr/>
        </p:nvSpPr>
        <p:spPr>
          <a:xfrm>
            <a:off x="7000109" y="1930322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heque Black" panose="00000500000000000000" pitchFamily="50" charset="0"/>
              </a:rPr>
              <a:t>Фиксированность: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4AE5BA9-8813-413C-A23F-9F8A06233269}"/>
              </a:ext>
            </a:extLst>
          </p:cNvPr>
          <p:cNvSpPr/>
          <p:nvPr/>
        </p:nvSpPr>
        <p:spPr>
          <a:xfrm>
            <a:off x="453193" y="4735106"/>
            <a:ext cx="3055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heque Black" panose="00000500000000000000" pitchFamily="50" charset="0"/>
              </a:rPr>
              <a:t>полупрозрачность: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7400573-53E0-42D8-A9CE-51BE2B9BE39A}"/>
              </a:ext>
            </a:extLst>
          </p:cNvPr>
          <p:cNvSpPr/>
          <p:nvPr/>
        </p:nvSpPr>
        <p:spPr>
          <a:xfrm>
            <a:off x="7092819" y="3698839"/>
            <a:ext cx="3231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heque Black" panose="00000500000000000000" pitchFamily="50" charset="0"/>
              </a:rPr>
              <a:t>Итоговый результат:</a:t>
            </a:r>
          </a:p>
        </p:txBody>
      </p:sp>
    </p:spTree>
    <p:extLst>
      <p:ext uri="{BB962C8B-B14F-4D97-AF65-F5344CB8AC3E}">
        <p14:creationId xmlns:p14="http://schemas.microsoft.com/office/powerpoint/2010/main" val="25593472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203620" cy="707886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3" y="1775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Плавное подчеркивание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AA210-A573-4970-B467-80DB32AA322F}"/>
              </a:ext>
            </a:extLst>
          </p:cNvPr>
          <p:cNvSpPr txBox="1"/>
          <p:nvPr/>
        </p:nvSpPr>
        <p:spPr>
          <a:xfrm>
            <a:off x="532659" y="1541638"/>
            <a:ext cx="5060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heque Black" panose="00000500000000000000" pitchFamily="50" charset="0"/>
              </a:rPr>
              <a:t>Плавное подчеркивание ссылок в:</a:t>
            </a:r>
          </a:p>
          <a:p>
            <a:endParaRPr lang="en-US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Содержании (внешний вид)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B3EF9A-58FD-4FE3-9F23-1D5D2A453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1" t="31327" r="51772" b="55857"/>
          <a:stretch/>
        </p:blipFill>
        <p:spPr>
          <a:xfrm>
            <a:off x="625133" y="3057546"/>
            <a:ext cx="4521694" cy="8788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3AD2B5-4CB3-4211-A16B-25276D003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42" t="36764" r="50169" b="50000"/>
          <a:stretch/>
        </p:blipFill>
        <p:spPr>
          <a:xfrm>
            <a:off x="625133" y="4134755"/>
            <a:ext cx="4521694" cy="907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F278D-396A-4B12-B3B4-E5DAABAAFA02}"/>
              </a:ext>
            </a:extLst>
          </p:cNvPr>
          <p:cNvSpPr txBox="1"/>
          <p:nvPr/>
        </p:nvSpPr>
        <p:spPr>
          <a:xfrm>
            <a:off x="6189210" y="2276450"/>
            <a:ext cx="5060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Меню (внешний вид)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23DBCF-BB26-40C0-883A-8CB2B4284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78" t="37309" r="50533" b="50000"/>
          <a:stretch/>
        </p:blipFill>
        <p:spPr>
          <a:xfrm>
            <a:off x="625133" y="5316361"/>
            <a:ext cx="4521694" cy="8703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C20B07-84BB-4432-8975-21D4697D78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62" t="6084" r="74078" b="62034"/>
          <a:stretch/>
        </p:blipFill>
        <p:spPr>
          <a:xfrm>
            <a:off x="6182543" y="3065132"/>
            <a:ext cx="2666102" cy="24319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277D88-82E9-48BB-9580-E4DC283353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89" t="6472" r="74150" b="62035"/>
          <a:stretch/>
        </p:blipFill>
        <p:spPr>
          <a:xfrm>
            <a:off x="9146783" y="3065132"/>
            <a:ext cx="2698978" cy="24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03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203620" cy="707886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3" y="1775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Плавное подчеркивание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AA210-A573-4970-B467-80DB32AA322F}"/>
              </a:ext>
            </a:extLst>
          </p:cNvPr>
          <p:cNvSpPr txBox="1"/>
          <p:nvPr/>
        </p:nvSpPr>
        <p:spPr>
          <a:xfrm>
            <a:off x="532659" y="1541638"/>
            <a:ext cx="5060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heque Black" panose="00000500000000000000" pitchFamily="50" charset="0"/>
              </a:rPr>
              <a:t>Плавное подчеркивание ссылок в:</a:t>
            </a:r>
          </a:p>
          <a:p>
            <a:endParaRPr lang="en-US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Содержании (код)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F278D-396A-4B12-B3B4-E5DAABAAFA02}"/>
              </a:ext>
            </a:extLst>
          </p:cNvPr>
          <p:cNvSpPr txBox="1"/>
          <p:nvPr/>
        </p:nvSpPr>
        <p:spPr>
          <a:xfrm>
            <a:off x="6853450" y="2314973"/>
            <a:ext cx="5060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Меню (код)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B4B587-9C40-4C5C-BAF4-8A7A24E85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50095" r="63665" b="26634"/>
          <a:stretch/>
        </p:blipFill>
        <p:spPr>
          <a:xfrm>
            <a:off x="2686276" y="5317954"/>
            <a:ext cx="1636354" cy="135555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FC364DF-BA35-4A4E-B882-99638B3E0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67" t="39741" r="29587" b="33091"/>
          <a:stretch/>
        </p:blipFill>
        <p:spPr>
          <a:xfrm>
            <a:off x="532658" y="3101608"/>
            <a:ext cx="5943590" cy="20119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E9547B6-8666-4021-BF70-C6F831110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31975" r="64915" b="50605"/>
          <a:stretch/>
        </p:blipFill>
        <p:spPr>
          <a:xfrm>
            <a:off x="532658" y="5317953"/>
            <a:ext cx="2012965" cy="13555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FD86D43-FB38-4EB5-9838-67B51AA8F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73991" r="69680" b="15597"/>
          <a:stretch/>
        </p:blipFill>
        <p:spPr>
          <a:xfrm>
            <a:off x="4482271" y="5317953"/>
            <a:ext cx="2012965" cy="135555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8AB1F4-49B6-4E88-B687-856AEF79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438" y="3101608"/>
            <a:ext cx="5169859" cy="35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8933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301276" cy="1232800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7" y="29996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Плавное перемещение по якорным ссылкам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AA210-A573-4970-B467-80DB32AA322F}"/>
              </a:ext>
            </a:extLst>
          </p:cNvPr>
          <p:cNvSpPr txBox="1"/>
          <p:nvPr/>
        </p:nvSpPr>
        <p:spPr>
          <a:xfrm>
            <a:off x="532656" y="1625523"/>
            <a:ext cx="51856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heque Black" panose="00000500000000000000" pitchFamily="50" charset="0"/>
            </a:endParaRPr>
          </a:p>
          <a:p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6EAF7-08F0-44DD-940F-0E353B6B7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82" t="72362" r="59805" b="20259"/>
          <a:stretch/>
        </p:blipFill>
        <p:spPr>
          <a:xfrm>
            <a:off x="595526" y="3044754"/>
            <a:ext cx="11238407" cy="26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50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203620" cy="707886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3" y="1775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Плавное подчеркивание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AA210-A573-4970-B467-80DB32AA322F}"/>
              </a:ext>
            </a:extLst>
          </p:cNvPr>
          <p:cNvSpPr txBox="1"/>
          <p:nvPr/>
        </p:nvSpPr>
        <p:spPr>
          <a:xfrm>
            <a:off x="532659" y="1541638"/>
            <a:ext cx="5060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heque Black" panose="00000500000000000000" pitchFamily="50" charset="0"/>
              </a:rPr>
              <a:t>Плавное подчеркивание ссылок в:</a:t>
            </a:r>
          </a:p>
          <a:p>
            <a:endParaRPr lang="en-US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Содержании (код)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F278D-396A-4B12-B3B4-E5DAABAAFA02}"/>
              </a:ext>
            </a:extLst>
          </p:cNvPr>
          <p:cNvSpPr txBox="1"/>
          <p:nvPr/>
        </p:nvSpPr>
        <p:spPr>
          <a:xfrm>
            <a:off x="6853450" y="2314973"/>
            <a:ext cx="5060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Меню (код)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B4B587-9C40-4C5C-BAF4-8A7A24E85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50095" r="63665" b="26634"/>
          <a:stretch/>
        </p:blipFill>
        <p:spPr>
          <a:xfrm>
            <a:off x="2686276" y="5317954"/>
            <a:ext cx="1636354" cy="135555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FC364DF-BA35-4A4E-B882-99638B3E0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67" t="39741" r="29587" b="33091"/>
          <a:stretch/>
        </p:blipFill>
        <p:spPr>
          <a:xfrm>
            <a:off x="532658" y="3101608"/>
            <a:ext cx="5943590" cy="20119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E9547B6-8666-4021-BF70-C6F831110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31975" r="64915" b="50605"/>
          <a:stretch/>
        </p:blipFill>
        <p:spPr>
          <a:xfrm>
            <a:off x="532658" y="5317953"/>
            <a:ext cx="2012965" cy="13555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FD86D43-FB38-4EB5-9838-67B51AA8F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73991" r="69680" b="15597"/>
          <a:stretch/>
        </p:blipFill>
        <p:spPr>
          <a:xfrm>
            <a:off x="4482271" y="5317953"/>
            <a:ext cx="2012965" cy="135555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8AB1F4-49B6-4E88-B687-856AEF79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438" y="3101608"/>
            <a:ext cx="5169859" cy="35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9924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411373" y="1614529"/>
            <a:ext cx="11203620" cy="3628939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07" y="2766218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429178806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411373" y="1614529"/>
            <a:ext cx="11203620" cy="3628939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07" y="2766218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8367053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rgbClr val="001333"/>
            </a:gs>
            <a:gs pos="56000">
              <a:srgbClr val="7B8698"/>
            </a:gs>
            <a:gs pos="32000">
              <a:srgbClr val="3E4D66"/>
            </a:gs>
            <a:gs pos="6000">
              <a:srgbClr val="0013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F755D5-E414-47CD-9975-ABC8AE367501}"/>
              </a:ext>
            </a:extLst>
          </p:cNvPr>
          <p:cNvSpPr txBox="1"/>
          <p:nvPr/>
        </p:nvSpPr>
        <p:spPr>
          <a:xfrm>
            <a:off x="2509922" y="3136612"/>
            <a:ext cx="7172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Cheque Black" panose="00000500000000000000" pitchFamily="50" charset="0"/>
              </a:rPr>
              <a:t>Почему именно поиск себя?</a:t>
            </a:r>
          </a:p>
        </p:txBody>
      </p:sp>
    </p:spTree>
    <p:extLst>
      <p:ext uri="{BB962C8B-B14F-4D97-AF65-F5344CB8AC3E}">
        <p14:creationId xmlns:p14="http://schemas.microsoft.com/office/powerpoint/2010/main" val="26722437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203620" cy="707886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56" y="0"/>
            <a:ext cx="10515600" cy="1325563"/>
          </a:xfrm>
        </p:spPr>
        <p:txBody>
          <a:bodyPr/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Цели</a:t>
            </a:r>
            <a:r>
              <a:rPr lang="ru-RU" dirty="0">
                <a:latin typeface="Cheque Black" panose="00000500000000000000" pitchFamily="50" charset="0"/>
              </a:rPr>
              <a:t>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140B4B-B00F-4D1F-B187-9D0D65766D83}"/>
              </a:ext>
            </a:extLst>
          </p:cNvPr>
          <p:cNvSpPr/>
          <p:nvPr/>
        </p:nvSpPr>
        <p:spPr>
          <a:xfrm>
            <a:off x="532658" y="2829242"/>
            <a:ext cx="11203620" cy="707886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61C96F5-FA33-4266-90A8-FFD3345E6837}"/>
              </a:ext>
            </a:extLst>
          </p:cNvPr>
          <p:cNvSpPr/>
          <p:nvPr/>
        </p:nvSpPr>
        <p:spPr>
          <a:xfrm>
            <a:off x="616256" y="2829242"/>
            <a:ext cx="2316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Задачи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DBA7C-E365-4A22-BDAA-500B47E39C09}"/>
              </a:ext>
            </a:extLst>
          </p:cNvPr>
          <p:cNvSpPr txBox="1"/>
          <p:nvPr/>
        </p:nvSpPr>
        <p:spPr>
          <a:xfrm>
            <a:off x="616256" y="1132359"/>
            <a:ext cx="908967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Помочь людям разобраться в себе и заинтересовать их интересным оформлением информации на сайте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Изучение возможностей языков </a:t>
            </a:r>
            <a:r>
              <a:rPr lang="en-US" dirty="0"/>
              <a:t>HTML </a:t>
            </a:r>
            <a:r>
              <a:rPr lang="ru-RU" dirty="0"/>
              <a:t>и </a:t>
            </a:r>
            <a:r>
              <a:rPr lang="en-US" dirty="0"/>
              <a:t>CSS.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Попробовать подружиться с </a:t>
            </a:r>
            <a:r>
              <a:rPr lang="en-US" dirty="0"/>
              <a:t>JS </a:t>
            </a:r>
            <a:r>
              <a:rPr lang="ru-RU" dirty="0"/>
              <a:t>(Спойлер: вышло не очень)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190B8-747B-4B88-8DD4-A247A5E70AA9}"/>
              </a:ext>
            </a:extLst>
          </p:cNvPr>
          <p:cNvSpPr txBox="1"/>
          <p:nvPr/>
        </p:nvSpPr>
        <p:spPr>
          <a:xfrm>
            <a:off x="616256" y="3654789"/>
            <a:ext cx="1120362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Определить тему, основные разделы и структуру сайта.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Подобрать контент для выбранных разделов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Изучить возможности языков </a:t>
            </a:r>
            <a:r>
              <a:rPr lang="en-US" dirty="0"/>
              <a:t>CSS </a:t>
            </a:r>
            <a:r>
              <a:rPr lang="ru-RU" dirty="0"/>
              <a:t>и </a:t>
            </a:r>
            <a:r>
              <a:rPr lang="en-US" dirty="0"/>
              <a:t>HTML.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Попытаться сблизиться с </a:t>
            </a:r>
            <a:r>
              <a:rPr lang="en-US" dirty="0"/>
              <a:t>JS.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Создать макет сайта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Разместить на сайте найденный материал, завершить работу над структурой и оформлением сайта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Разместить сайт в сети Интернет</a:t>
            </a:r>
          </a:p>
        </p:txBody>
      </p:sp>
    </p:spTree>
    <p:extLst>
      <p:ext uri="{BB962C8B-B14F-4D97-AF65-F5344CB8AC3E}">
        <p14:creationId xmlns:p14="http://schemas.microsoft.com/office/powerpoint/2010/main" val="33653018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F2676A-12FE-4525-B51B-C88A51DF3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0" t="858" r="23908" b="1"/>
          <a:stretch/>
        </p:blipFill>
        <p:spPr>
          <a:xfrm>
            <a:off x="4078664" y="3259166"/>
            <a:ext cx="3783966" cy="37059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783D5B-B8A5-473F-998A-BED02213C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1" t="-248" r="7497" b="1"/>
          <a:stretch/>
        </p:blipFill>
        <p:spPr>
          <a:xfrm>
            <a:off x="-125354" y="3252911"/>
            <a:ext cx="4227969" cy="29512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0F9DF7-2572-4C9B-AD0A-552AC7CB0C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4" t="-472" r="6920"/>
          <a:stretch/>
        </p:blipFill>
        <p:spPr>
          <a:xfrm>
            <a:off x="-125354" y="4554224"/>
            <a:ext cx="4227968" cy="27463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88656-8D11-4B2B-BD31-372F3A90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163" y="1166414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  <a:hlinkClick r:id="rId6"/>
              </a:rPr>
              <a:t>http://FindYourself.testsite55.ru/</a:t>
            </a:r>
            <a:br>
              <a:rPr lang="ru-RU" dirty="0">
                <a:latin typeface="+mn-lt"/>
              </a:rPr>
            </a:br>
            <a:endParaRPr lang="ru-RU" dirty="0">
              <a:latin typeface="+mn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258958-B641-45B6-A0FD-330183A958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04" t="758" r="19505" b="-142"/>
          <a:stretch/>
        </p:blipFill>
        <p:spPr>
          <a:xfrm>
            <a:off x="7857728" y="3259262"/>
            <a:ext cx="4668891" cy="35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511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203620" cy="707886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3" y="1775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Средства создания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F0834-90ED-434C-9C2D-983E6ACDE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528" y="2733047"/>
            <a:ext cx="2241717" cy="22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86296C-A2C8-4C71-8798-E1C99DE3696A}"/>
              </a:ext>
            </a:extLst>
          </p:cNvPr>
          <p:cNvSpPr/>
          <p:nvPr/>
        </p:nvSpPr>
        <p:spPr>
          <a:xfrm>
            <a:off x="9388783" y="2116292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/>
              <a:t>Visual Studio Code</a:t>
            </a:r>
            <a:endParaRPr lang="en-US" i="0" strike="noStrike" dirty="0"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745618-6F61-447C-B832-F4DEA3647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793" y="2629245"/>
            <a:ext cx="2537853" cy="244932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A61AA9-C4F9-4610-929D-8B3B996A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302" y="2762796"/>
            <a:ext cx="1925609" cy="21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A9597-5C45-4604-B2B2-9AA4A6DA7B84}"/>
              </a:ext>
            </a:extLst>
          </p:cNvPr>
          <p:cNvSpPr txBox="1"/>
          <p:nvPr/>
        </p:nvSpPr>
        <p:spPr>
          <a:xfrm>
            <a:off x="1347622" y="211015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A7155-1A2C-4EC5-93BA-8486CE3E1E82}"/>
              </a:ext>
            </a:extLst>
          </p:cNvPr>
          <p:cNvSpPr txBox="1"/>
          <p:nvPr/>
        </p:nvSpPr>
        <p:spPr>
          <a:xfrm>
            <a:off x="4353259" y="211452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D37FE-20BB-4B59-B530-1BD09B3FDEA7}"/>
              </a:ext>
            </a:extLst>
          </p:cNvPr>
          <p:cNvSpPr txBox="1"/>
          <p:nvPr/>
        </p:nvSpPr>
        <p:spPr>
          <a:xfrm>
            <a:off x="6858246" y="2110150"/>
            <a:ext cx="11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B37F5-40CF-4A09-8A82-4FD68E2CB0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346"/>
          <a:stretch/>
        </p:blipFill>
        <p:spPr>
          <a:xfrm>
            <a:off x="349925" y="2687336"/>
            <a:ext cx="2731495" cy="225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63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203620" cy="707886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3" y="1775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Средства создания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A9597-5C45-4604-B2B2-9AA4A6DA7B84}"/>
              </a:ext>
            </a:extLst>
          </p:cNvPr>
          <p:cNvSpPr txBox="1"/>
          <p:nvPr/>
        </p:nvSpPr>
        <p:spPr>
          <a:xfrm>
            <a:off x="1786098" y="2125170"/>
            <a:ext cx="97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 3D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A7155-1A2C-4EC5-93BA-8486CE3E1E82}"/>
              </a:ext>
            </a:extLst>
          </p:cNvPr>
          <p:cNvSpPr txBox="1"/>
          <p:nvPr/>
        </p:nvSpPr>
        <p:spPr>
          <a:xfrm>
            <a:off x="5222016" y="2110150"/>
            <a:ext cx="109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Procreate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D37FE-20BB-4B59-B530-1BD09B3FDEA7}"/>
              </a:ext>
            </a:extLst>
          </p:cNvPr>
          <p:cNvSpPr txBox="1"/>
          <p:nvPr/>
        </p:nvSpPr>
        <p:spPr>
          <a:xfrm>
            <a:off x="9070492" y="2131312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YouTube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BBE05B-2907-404C-8ECD-383D8499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37" y="2762794"/>
            <a:ext cx="2182222" cy="21822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036246-DE74-47FB-B5BA-3777D00A6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23" y="2762795"/>
            <a:ext cx="2182223" cy="21822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C0A888-F020-42AA-9479-0A802404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10" y="2399449"/>
            <a:ext cx="2908911" cy="29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302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203620" cy="707886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3" y="1775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Структура сайта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179D20-B212-46BF-8C4D-2DC6E5425BEF}"/>
              </a:ext>
            </a:extLst>
          </p:cNvPr>
          <p:cNvSpPr/>
          <p:nvPr/>
        </p:nvSpPr>
        <p:spPr>
          <a:xfrm>
            <a:off x="532658" y="1145406"/>
            <a:ext cx="11203620" cy="488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FAE6CE-5391-4149-9229-8C1387350064}"/>
              </a:ext>
            </a:extLst>
          </p:cNvPr>
          <p:cNvSpPr/>
          <p:nvPr/>
        </p:nvSpPr>
        <p:spPr>
          <a:xfrm>
            <a:off x="532658" y="1145406"/>
            <a:ext cx="11203620" cy="5601903"/>
          </a:xfrm>
          <a:prstGeom prst="rect">
            <a:avLst/>
          </a:prstGeom>
          <a:noFill/>
          <a:ln>
            <a:solidFill>
              <a:srgbClr val="363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978C2-0F66-48A6-B3E5-553DD72BF868}"/>
              </a:ext>
            </a:extLst>
          </p:cNvPr>
          <p:cNvSpPr txBox="1"/>
          <p:nvPr/>
        </p:nvSpPr>
        <p:spPr>
          <a:xfrm>
            <a:off x="5309699" y="120523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Меню (%)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2796F7-D6A1-4CC7-B896-817E3E463787}"/>
              </a:ext>
            </a:extLst>
          </p:cNvPr>
          <p:cNvSpPr/>
          <p:nvPr/>
        </p:nvSpPr>
        <p:spPr>
          <a:xfrm>
            <a:off x="532658" y="1143203"/>
            <a:ext cx="1146468" cy="488995"/>
          </a:xfrm>
          <a:prstGeom prst="rect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C0A207-773C-441A-B620-157A22CE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26" y="1134694"/>
            <a:ext cx="1959223" cy="506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6CFB60-6E48-43C2-BD41-AC49ED426886}"/>
              </a:ext>
            </a:extLst>
          </p:cNvPr>
          <p:cNvSpPr txBox="1"/>
          <p:nvPr/>
        </p:nvSpPr>
        <p:spPr>
          <a:xfrm>
            <a:off x="590497" y="1203034"/>
            <a:ext cx="88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Наверх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45CD2-DE0B-49D8-A06D-AB9F2868A863}"/>
              </a:ext>
            </a:extLst>
          </p:cNvPr>
          <p:cNvSpPr txBox="1"/>
          <p:nvPr/>
        </p:nvSpPr>
        <p:spPr>
          <a:xfrm>
            <a:off x="1810279" y="1207888"/>
            <a:ext cx="14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Содержание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397246B-D7F4-4975-88A3-578A258995CE}"/>
              </a:ext>
            </a:extLst>
          </p:cNvPr>
          <p:cNvSpPr/>
          <p:nvPr/>
        </p:nvSpPr>
        <p:spPr>
          <a:xfrm>
            <a:off x="532658" y="1645113"/>
            <a:ext cx="11203620" cy="150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Параллакс эффект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9C0F5EA-C2A0-4A84-A120-C8EB4E606A58}"/>
              </a:ext>
            </a:extLst>
          </p:cNvPr>
          <p:cNvSpPr/>
          <p:nvPr/>
        </p:nvSpPr>
        <p:spPr>
          <a:xfrm>
            <a:off x="532658" y="3147461"/>
            <a:ext cx="11203620" cy="3599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Основная часть (%)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390D1B0-7B99-4D38-960F-ECDABBE895CA}"/>
              </a:ext>
            </a:extLst>
          </p:cNvPr>
          <p:cNvSpPr/>
          <p:nvPr/>
        </p:nvSpPr>
        <p:spPr>
          <a:xfrm>
            <a:off x="798897" y="3276143"/>
            <a:ext cx="10722543" cy="487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 (%)</a:t>
            </a:r>
          </a:p>
        </p:txBody>
      </p:sp>
    </p:spTree>
    <p:extLst>
      <p:ext uri="{BB962C8B-B14F-4D97-AF65-F5344CB8AC3E}">
        <p14:creationId xmlns:p14="http://schemas.microsoft.com/office/powerpoint/2010/main" val="57803007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C6DBBD-F663-4319-AAA1-214AC108123E}"/>
              </a:ext>
            </a:extLst>
          </p:cNvPr>
          <p:cNvSpPr/>
          <p:nvPr/>
        </p:nvSpPr>
        <p:spPr>
          <a:xfrm>
            <a:off x="532658" y="308838"/>
            <a:ext cx="11203620" cy="707886"/>
          </a:xfrm>
          <a:prstGeom prst="rect">
            <a:avLst/>
          </a:prstGeom>
          <a:solidFill>
            <a:srgbClr val="FB7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710EC-22AB-481D-A85B-9A49DB0E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3" y="1775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heque Black" panose="00000500000000000000" pitchFamily="50" charset="0"/>
              </a:rPr>
              <a:t>Сторонние компоненты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AA210-A573-4970-B467-80DB32AA322F}"/>
              </a:ext>
            </a:extLst>
          </p:cNvPr>
          <p:cNvSpPr txBox="1"/>
          <p:nvPr/>
        </p:nvSpPr>
        <p:spPr>
          <a:xfrm>
            <a:off x="532659" y="1541638"/>
            <a:ext cx="506027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eque Black" panose="00000500000000000000" pitchFamily="50" charset="0"/>
              </a:rPr>
              <a:t>Parallax Effect</a:t>
            </a:r>
            <a:r>
              <a:rPr lang="ru-RU" sz="2400" dirty="0">
                <a:latin typeface="Cheque Black" panose="00000500000000000000" pitchFamily="50" charset="0"/>
              </a:rPr>
              <a:t>:</a:t>
            </a:r>
          </a:p>
          <a:p>
            <a:endParaRPr lang="en-US" dirty="0">
              <a:latin typeface="Cheque Black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heque Black" panose="00000500000000000000" pitchFamily="50" charset="0"/>
              </a:rPr>
              <a:t>Параллакс – скроллинг </a:t>
            </a:r>
            <a:r>
              <a:rPr lang="ru-RU" sz="2000" dirty="0"/>
              <a:t>- </a:t>
            </a:r>
            <a:r>
              <a:rPr lang="ru-RU" dirty="0"/>
              <a:t>техника в веб дизайне, когда элементы фона на переднем и заднем плане двигаются с разной скоростью при прокрутке окна браузера. Это создает эффект трехмерного пространства.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heque Black" panose="00000500000000000000" pitchFamily="50" charset="0"/>
              </a:rPr>
              <a:t>Параллакс эффект мышкой – </a:t>
            </a:r>
            <a:r>
              <a:rPr lang="ru-RU" sz="2000" dirty="0"/>
              <a:t>при изменении положения курсора мыши изменяется и положение объектов. Это также создает ощущение объема, </a:t>
            </a:r>
            <a:r>
              <a:rPr lang="ru-RU" sz="2000" dirty="0" err="1"/>
              <a:t>засчёт</a:t>
            </a:r>
            <a:r>
              <a:rPr lang="ru-RU" sz="2000" dirty="0"/>
              <a:t> более быстрого передвижения изображения, которые как бы находятся ближе к пользователю.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F67958-1021-489B-B967-3A53AC38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1262"/>
          <a:stretch/>
        </p:blipFill>
        <p:spPr>
          <a:xfrm>
            <a:off x="6312023" y="1178383"/>
            <a:ext cx="5879977" cy="29282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60D4BE-E975-4B8D-9DB8-C8353D6B7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49" r="1043"/>
          <a:stretch/>
        </p:blipFill>
        <p:spPr>
          <a:xfrm>
            <a:off x="6312022" y="3941720"/>
            <a:ext cx="5879977" cy="29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608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5B008-3B30-4108-8565-FF441431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1BD810E-B874-49DF-A9B5-4867FBE2B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70637403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291</Words>
  <Application>Microsoft Office PowerPoint</Application>
  <PresentationFormat>Широкоэкранный</PresentationFormat>
  <Paragraphs>114</Paragraphs>
  <Slides>16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Cheque Black</vt:lpstr>
      <vt:lpstr>Тема Office</vt:lpstr>
      <vt:lpstr>Презентация PowerPoint</vt:lpstr>
      <vt:lpstr>Презентация PowerPoint</vt:lpstr>
      <vt:lpstr>Цели </vt:lpstr>
      <vt:lpstr>http://FindYourself.testsite55.ru/ </vt:lpstr>
      <vt:lpstr>Средства создания </vt:lpstr>
      <vt:lpstr>Средства создания </vt:lpstr>
      <vt:lpstr>Структура сайта</vt:lpstr>
      <vt:lpstr>Сторонние компоненты</vt:lpstr>
      <vt:lpstr>Презентация PowerPoint</vt:lpstr>
      <vt:lpstr>Полупрозрачное фиксированное горизонтальное меню</vt:lpstr>
      <vt:lpstr>Плавное подчеркивание</vt:lpstr>
      <vt:lpstr>Плавное подчеркивание</vt:lpstr>
      <vt:lpstr>Плавное перемещение по якорным ссылкам</vt:lpstr>
      <vt:lpstr>Плавное подчеркивание</vt:lpstr>
      <vt:lpstr>Вывод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kotletka</dc:creator>
  <cp:lastModifiedBy>kotletka</cp:lastModifiedBy>
  <cp:revision>5</cp:revision>
  <dcterms:created xsi:type="dcterms:W3CDTF">2022-03-06T05:59:53Z</dcterms:created>
  <dcterms:modified xsi:type="dcterms:W3CDTF">2022-03-12T07:47:17Z</dcterms:modified>
</cp:coreProperties>
</file>